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68" r:id="rId6"/>
    <p:sldId id="261" r:id="rId7"/>
    <p:sldId id="260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75" r:id="rId16"/>
    <p:sldId id="279" r:id="rId17"/>
    <p:sldId id="276" r:id="rId18"/>
    <p:sldId id="277" r:id="rId19"/>
    <p:sldId id="280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79D2"/>
    <a:srgbClr val="1D7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D04C-63B7-472A-9D17-9435B87B6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2B6BD-D4EC-4D9C-9789-EAFA67CC6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660EF-497B-4077-847D-92B05BDE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2D9E-775C-4055-BFB4-6781B474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3DEF6-923C-44B8-9B68-3C1116E1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72A2-C949-4C9B-939A-8BF36EBC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47B36-F4BE-4576-9B22-25BE0652D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B8CC-063B-4893-8EFB-7F24F53A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4BC1A-4D88-44DA-9FAF-868E2345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A224C-2ECF-46AB-BCB2-173C7DC7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C2F7B-4DAE-49D3-8384-2DC9CBD17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29556-4BC1-4111-9773-EE6D7DE30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9B948-4956-48AF-9D64-7840319D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C2357-F008-4E2C-8D14-2CD7BD61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A6378-A87F-4CEE-A9F4-BD8E11B6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9230-FF13-4659-A139-AAB5F58A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F340B-8E69-408E-B3F4-7964A409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1601-3C95-45A6-B7E5-75C6300F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7AF2-C228-4C09-8C9F-0CF89D9B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5736F-78D6-4575-967A-0F66A2E5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0312-2FE0-4DEF-BC1D-2FC61BD1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EA84C-7549-482D-96D0-05FE5D08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B65D8-FBEB-490F-BDB5-A9648D56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16CA5-6102-40A1-89F8-6914A3CB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7A40-15C0-4BFB-AE52-FB95D94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B1DC-B9C4-4215-8C57-5A37D497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F233-F7EB-4C4B-B10C-F36A287D5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C9F2C-FE5F-4DA0-A45D-C2636AF31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B12F4-56CD-43E4-A57A-59DDE186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6739F-8478-4B72-A4F8-AB3C3C46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38542-6A50-4431-B5CC-E3B2F436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86D-E9BE-474B-8661-6A04946B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72A19-39B7-4DD4-ACBD-6EE424CB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3FB82-3EE9-4D1E-B706-EA4DA04B9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8390B-FF69-453E-9C5B-CDED27D43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F1AEA-AA04-4083-A4C6-049A73BCF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C399F-AD4F-4FBE-9E6F-24FD1504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D7AAC-40DF-45FE-BCF8-DDFA5E68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04226-D949-4722-B5F8-DA5BD6B90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68FEA-A6E3-4A83-9093-DBE79F57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43205-E7E5-4220-AF81-0293D6CD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74F56-067E-4D54-A900-862E191B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A32C9-C145-453A-8002-7A4E62B0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D53F5-012E-41A6-853E-B1A2EBC6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1D4CA-24E9-4F35-A84B-E0125638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033A1-5A26-4A1B-8DF8-EEA1A909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D81B-63D0-4EC5-AA78-4BA8C43B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AD60-21FD-4E7C-A585-AC336B69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81C2-FAC3-416D-937C-C917F1A7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A4D6C-F43B-41F5-8C94-9766E1B5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2AF2A-0B3A-494F-A711-4256FCFE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4B13-5732-4393-8EDE-F28AF0F4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4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2664-C30B-432C-8B97-9495D65E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A53C6-8D9D-4B38-9DB0-3545E04F7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EF7D7-5B1F-4836-A108-DDC756712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17ACF-FFF1-4B59-9947-A700B81C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F574E-F94E-4992-8147-D0A6202E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7FF77-EE81-4604-B262-D058E5C4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7BCEA-6146-49E0-9B79-159ACB85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2CB27-EDBB-4795-8D3A-6F1B7F33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22613-1539-4870-8C63-9748475C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77DD-FCD2-4C04-83CC-E1D75F8700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6299-B079-4FC3-A1C6-5C125AC57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1D88-4F16-4890-8ED4-206802644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E384-6F1A-46D2-9C84-91567BAC8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FAAB-48BA-4CE8-93B5-9CF88FAD2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177" y="3682682"/>
            <a:ext cx="6311705" cy="114253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6600" b="1" dirty="0" smtClean="0">
                <a:solidFill>
                  <a:srgbClr val="0079D2"/>
                </a:solidFill>
                <a:latin typeface="+mn-lt"/>
              </a:rPr>
              <a:t>Real Estate Association Presentation</a:t>
            </a:r>
            <a:endParaRPr lang="en-US" sz="6600" b="1" dirty="0">
              <a:solidFill>
                <a:srgbClr val="0079D2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769D6D-EFB5-42A7-9A49-89548F42C7AF}"/>
              </a:ext>
            </a:extLst>
          </p:cNvPr>
          <p:cNvSpPr txBox="1">
            <a:spLocks/>
          </p:cNvSpPr>
          <p:nvPr/>
        </p:nvSpPr>
        <p:spPr>
          <a:xfrm>
            <a:off x="846406" y="4946428"/>
            <a:ext cx="6311705" cy="114253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07/15/2021</a:t>
            </a:r>
            <a:endParaRPr lang="en-US" sz="360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5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Work Without A Permit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next ?!?!?!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will require a Licensed General Contractor.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 require permits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Will require “destructive” inspections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Engineers can no longer sign off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7C80"/>
                </a:solidFill>
                <a:latin typeface="+mn-lt"/>
              </a:rPr>
              <a:t>Rental Property</a:t>
            </a:r>
            <a:endParaRPr lang="en-US" sz="4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964" y="1347788"/>
            <a:ext cx="8451272" cy="51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Rental Property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General Statute 160D Article 12 (minimum housing)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City of Fayetteville Code of Ordinances Chapter 14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Property must be maintained.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the tenant’s responsibility. Tenant cannot pull certain permits by state law.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7C80"/>
                </a:solidFill>
                <a:latin typeface="+mn-lt"/>
              </a:rPr>
              <a:t>Home Inspectors</a:t>
            </a:r>
            <a:endParaRPr lang="en-US" sz="4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3237" y="1209964"/>
            <a:ext cx="9208654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Home Inspectors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General Statute 143-151.58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Administrative Code Title 11, Chapter 8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Must be state licensed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 limitations on what they can and cannot inspect.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https://www.ncosfm.gov/licensing-cert/home-inspector-licensure-board-hilb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rgbClr val="FF7C80"/>
                </a:solidFill>
                <a:latin typeface="+mn-lt"/>
              </a:rPr>
              <a:t>How to use E-Development Portal</a:t>
            </a:r>
            <a:endParaRPr lang="en-US" sz="4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7449" y="1825625"/>
            <a:ext cx="73771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How to use E-Development Portal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7" y="1183906"/>
            <a:ext cx="11565835" cy="530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How to use E-Development Portal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7" y="1348546"/>
            <a:ext cx="11072437" cy="51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815" y="106373"/>
            <a:ext cx="8292549" cy="7590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7C80"/>
                </a:solidFill>
                <a:latin typeface="+mn-lt"/>
              </a:rPr>
              <a:t>Change of Occupancy; Change of Use; Change of Occupant</a:t>
            </a:r>
            <a:endParaRPr lang="en-US" sz="2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2336" y="1825625"/>
            <a:ext cx="91673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815" y="106373"/>
            <a:ext cx="8292549" cy="75903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7C80"/>
                </a:solidFill>
                <a:latin typeface="+mn-lt"/>
              </a:rPr>
              <a:t>Questions</a:t>
            </a:r>
            <a:endParaRPr lang="en-US" sz="2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4" name="Content Placeholder 3" descr="Taller: Preguntas fantásticas y dónde encontrarlas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62" y="1825625"/>
            <a:ext cx="5803675" cy="4351338"/>
          </a:xfrm>
        </p:spPr>
      </p:pic>
    </p:spTree>
    <p:extLst>
      <p:ext uri="{BB962C8B-B14F-4D97-AF65-F5344CB8AC3E}">
        <p14:creationId xmlns:p14="http://schemas.microsoft.com/office/powerpoint/2010/main" val="36627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7C80"/>
                </a:solidFill>
                <a:latin typeface="+mn-lt"/>
              </a:rPr>
              <a:t>What Does the Inspection Department Do?</a:t>
            </a:r>
            <a:endParaRPr lang="en-US" sz="32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4" name="Content Placeholder 3" descr="Technical Building Inspection - Renai Solutions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9" y="1320800"/>
            <a:ext cx="8460509" cy="5107709"/>
          </a:xfrm>
        </p:spPr>
      </p:pic>
    </p:spTree>
    <p:extLst>
      <p:ext uri="{BB962C8B-B14F-4D97-AF65-F5344CB8AC3E}">
        <p14:creationId xmlns:p14="http://schemas.microsoft.com/office/powerpoint/2010/main" val="35956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Does the Inspection Department Do?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General Statute 160D-1104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Inspects construction, renovation, additions, repair and other structures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Inspects plumbing systems (new, renovating, addition, and repair)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Inspects electrical systems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(new, renovating, addition, and repair)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Inspects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systems (new, renovating, addition, and repair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Heating &amp; Cooling Appliances &amp; Ductwork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 Appliances &amp; Gas Piping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Does the Inspection Department Do?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Enforces the North Carolina Technical Building Codes, which consist of: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Residential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Manufactured Building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Electrical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Plumbing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Mechanical Code 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Building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Fuel- Gas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Conservation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Law and Administrative Code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ANSI A117.1 (Accessibility Code) Not ADA.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Fire Prevention Code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Does the Inspection Department Do?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City of Fayetteville’s Inspections Division does </a:t>
            </a:r>
            <a:r>
              <a:rPr lang="en-US" sz="32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do: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Safety Inspections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 Inspections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How-to-build _______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Make structural judgements</a:t>
            </a:r>
          </a:p>
          <a:p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7C80"/>
                </a:solidFill>
                <a:latin typeface="+mn-lt"/>
              </a:rPr>
              <a:t>Permits Required</a:t>
            </a:r>
            <a:endParaRPr lang="en-US" sz="4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4" name="Content Placeholder 3" descr="File:Building permit.jpg - Wikimedia Commons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1782"/>
            <a:ext cx="9790546" cy="4341092"/>
          </a:xfrm>
        </p:spPr>
      </p:pic>
    </p:spTree>
    <p:extLst>
      <p:ext uri="{BB962C8B-B14F-4D97-AF65-F5344CB8AC3E}">
        <p14:creationId xmlns:p14="http://schemas.microsoft.com/office/powerpoint/2010/main" val="4050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Permits Required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North Carolina General Statute 160D-1110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Statute and Code will reference what is required and what is not required.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permit is not required, does not exempt from meeting state code.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7C80"/>
                </a:solidFill>
                <a:latin typeface="+mn-lt"/>
              </a:rPr>
              <a:t>Work Without A Permit</a:t>
            </a:r>
            <a:endParaRPr lang="en-US" sz="4800" b="1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8655" y="1347788"/>
            <a:ext cx="9088581" cy="51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0A8-61C1-44F0-921B-182101CE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451" y="115610"/>
            <a:ext cx="8292549" cy="75903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Work Without A Permit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A524-1FD3-4357-90E3-25C65CA1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348547"/>
            <a:ext cx="11565835" cy="514501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Generally, Cumberland County Tax Office will have a building listed one way and on-site visit shows something else!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Home –Inspector finds issue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Contractor finds issue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Perspective Home Buyer finds issue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Inspections Division has no record of permit or permit never received inspections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397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Real Estate Association Presentation</vt:lpstr>
      <vt:lpstr>What Does the Inspection Department Do?</vt:lpstr>
      <vt:lpstr>What Does the Inspection Department Do?</vt:lpstr>
      <vt:lpstr>What Does the Inspection Department Do?</vt:lpstr>
      <vt:lpstr>What Does the Inspection Department Do?</vt:lpstr>
      <vt:lpstr>Permits Required</vt:lpstr>
      <vt:lpstr>Permits Required</vt:lpstr>
      <vt:lpstr>Work Without A Permit</vt:lpstr>
      <vt:lpstr>Work Without A Permit</vt:lpstr>
      <vt:lpstr>Work Without A Permit</vt:lpstr>
      <vt:lpstr>Rental Property</vt:lpstr>
      <vt:lpstr>Rental Property</vt:lpstr>
      <vt:lpstr>Home Inspectors</vt:lpstr>
      <vt:lpstr>Home Inspectors</vt:lpstr>
      <vt:lpstr>How to use E-Development Portal</vt:lpstr>
      <vt:lpstr>How to use E-Development Portal</vt:lpstr>
      <vt:lpstr>How to use E-Development Portal</vt:lpstr>
      <vt:lpstr>Change of Occupancy; Change of Use; Change of Occupant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</dc:creator>
  <cp:lastModifiedBy>Jason Everage</cp:lastModifiedBy>
  <cp:revision>42</cp:revision>
  <dcterms:created xsi:type="dcterms:W3CDTF">2020-12-01T01:16:00Z</dcterms:created>
  <dcterms:modified xsi:type="dcterms:W3CDTF">2021-07-14T16:55:03Z</dcterms:modified>
</cp:coreProperties>
</file>